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3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3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99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94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9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4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31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2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3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4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BFB23-10A7-4BBF-B061-E178182846C4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9FD00-0D63-47D6-A10F-832BE3202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5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Ecosystem Impacts of Severe Warming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Robert Mendelsohn, Iain C. Prentice, Oswald Schmitz, Robert Stocker, Robert </a:t>
            </a:r>
            <a:r>
              <a:rPr lang="en-US" dirty="0" err="1" smtClean="0"/>
              <a:t>Buchkowski</a:t>
            </a:r>
            <a:r>
              <a:rPr lang="en-US" dirty="0" smtClean="0"/>
              <a:t>, Benjamin Dawson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116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Biomass by Year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73914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84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evidence that ecosystems will collapse from climate change</a:t>
            </a:r>
          </a:p>
          <a:p>
            <a:r>
              <a:rPr lang="en-US" dirty="0" smtClean="0"/>
              <a:t>Evidence points to large movements in biomes</a:t>
            </a:r>
          </a:p>
          <a:p>
            <a:r>
              <a:rPr lang="en-US" dirty="0" smtClean="0"/>
              <a:t>NPP is likely to rise</a:t>
            </a:r>
          </a:p>
          <a:p>
            <a:r>
              <a:rPr lang="en-US" dirty="0" smtClean="0"/>
              <a:t>Biomass could go up or down </a:t>
            </a:r>
          </a:p>
          <a:p>
            <a:r>
              <a:rPr lang="en-US" dirty="0" smtClean="0"/>
              <a:t>Large ecosystem changes will likely lead to initial benefits but harmful effects above 5°C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088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 Ecosystems Collapse?</a:t>
            </a:r>
            <a:endParaRPr lang="en-US" dirty="0"/>
          </a:p>
        </p:txBody>
      </p:sp>
      <p:pic>
        <p:nvPicPr>
          <p:cNvPr id="1026" name="Picture 2" descr="http://i.cdn.travel.cnn.com/sites/default/files/styles/inline_image_300x400/public/2013/03/05/desertair_cover.jpg?itok=WSUUMYY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38301"/>
            <a:ext cx="3238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rinceton.edu/main/images/news/2013/09/hedin_BattermanEtAl_Photo_3_5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599"/>
            <a:ext cx="3581400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4267200" y="3586047"/>
            <a:ext cx="11430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065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Integrated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Rapid emissions trajectory (RCP8.5)</a:t>
            </a:r>
          </a:p>
          <a:p>
            <a:r>
              <a:rPr lang="en-US" dirty="0" smtClean="0"/>
              <a:t>Four climate models- now to 2300</a:t>
            </a:r>
          </a:p>
          <a:p>
            <a:r>
              <a:rPr lang="en-US" dirty="0" smtClean="0"/>
              <a:t>Dynamic Ecosystem Vegetation Model </a:t>
            </a:r>
            <a:r>
              <a:rPr lang="en-US" dirty="0"/>
              <a:t>LPX-Bern 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0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Change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371600"/>
            <a:ext cx="6629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15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Biomes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95400"/>
            <a:ext cx="79248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5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2300 Biomes (MPI climate)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47800"/>
            <a:ext cx="64008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23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Forest Area by Temperature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1"/>
            <a:ext cx="78486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4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Forest NPP by Year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95400"/>
            <a:ext cx="7239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14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NonForest</a:t>
            </a:r>
            <a:r>
              <a:rPr lang="en-US" dirty="0" smtClean="0"/>
              <a:t> NPP by Year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1524000"/>
            <a:ext cx="7162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4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116</Words>
  <Application>Microsoft Office PowerPoint</Application>
  <PresentationFormat>On-screen Show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Ecosystem Impacts of Severe Warming</vt:lpstr>
      <vt:lpstr>Will Ecosystems Collapse?</vt:lpstr>
      <vt:lpstr>Integrated Assessment</vt:lpstr>
      <vt:lpstr>Temperature Change</vt:lpstr>
      <vt:lpstr>Current Biomes </vt:lpstr>
      <vt:lpstr>2300 Biomes (MPI climate)</vt:lpstr>
      <vt:lpstr>Forest Area by Temperature</vt:lpstr>
      <vt:lpstr>Forest NPP by Year</vt:lpstr>
      <vt:lpstr>NonForest NPP by Year</vt:lpstr>
      <vt:lpstr>Total Biomass by Year</vt:lpstr>
      <vt:lpstr>Conclusion</vt:lpstr>
    </vt:vector>
  </TitlesOfParts>
  <Company>Yale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Ecosystem Impacts of Severe Warming</dc:title>
  <dc:creator>Mendelsohn, Robert</dc:creator>
  <cp:lastModifiedBy>Mendelsohn, Robert</cp:lastModifiedBy>
  <cp:revision>5</cp:revision>
  <dcterms:created xsi:type="dcterms:W3CDTF">2015-12-28T18:43:35Z</dcterms:created>
  <dcterms:modified xsi:type="dcterms:W3CDTF">2015-12-28T19:26:04Z</dcterms:modified>
</cp:coreProperties>
</file>